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7"/>
  </p:normalViewPr>
  <p:slideViewPr>
    <p:cSldViewPr snapToGrid="0">
      <p:cViewPr varScale="1">
        <p:scale>
          <a:sx n="141" d="100"/>
          <a:sy n="141" d="100"/>
        </p:scale>
        <p:origin x="80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4bc0a395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4bc0a395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Humz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4bc0a3954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4bc0a3954_3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Humz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4bc0a3954_3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4bc0a3954_3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4bc0a3954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4bc0a3954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50f45ed6b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f50f45ed6b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Devin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f50f45ed6b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f50f45ed6b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Andrew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f50f45ed6b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f50f45ed6b_2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Gabi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f50f45ed6b_2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f50f45ed6b_2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Gabi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f50f45ed6b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f50f45ed6b_2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2773875" y="1471200"/>
            <a:ext cx="3301800" cy="32457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3195075" y="1567925"/>
            <a:ext cx="245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Create Account</a:t>
            </a:r>
            <a:endParaRPr sz="1600"/>
          </a:p>
        </p:txBody>
      </p:sp>
      <p:sp>
        <p:nvSpPr>
          <p:cNvPr id="62" name="Google Shape;62;p14"/>
          <p:cNvSpPr txBox="1"/>
          <p:nvPr/>
        </p:nvSpPr>
        <p:spPr>
          <a:xfrm>
            <a:off x="2976025" y="2116975"/>
            <a:ext cx="1493700" cy="19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Name: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Email: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Create Password: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Confirm Password:</a:t>
            </a:r>
            <a:endParaRPr sz="1300">
              <a:solidFill>
                <a:srgbClr val="666666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1932900" y="247050"/>
            <a:ext cx="5278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Welcome to Student Studio! </a:t>
            </a:r>
            <a:endParaRPr sz="3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sign in or create an account: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062225" y="147125"/>
            <a:ext cx="1932900" cy="2979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Already a user? Login</a:t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3571275" y="41644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</p:txBody>
      </p:sp>
      <p:cxnSp>
        <p:nvCxnSpPr>
          <p:cNvPr id="66" name="Google Shape;66;p14"/>
          <p:cNvCxnSpPr/>
          <p:nvPr/>
        </p:nvCxnSpPr>
        <p:spPr>
          <a:xfrm>
            <a:off x="3887850" y="3348275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67;p14"/>
          <p:cNvCxnSpPr/>
          <p:nvPr/>
        </p:nvCxnSpPr>
        <p:spPr>
          <a:xfrm rot="10800000" flipH="1">
            <a:off x="3896925" y="2781825"/>
            <a:ext cx="1684500" cy="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68;p14"/>
          <p:cNvCxnSpPr/>
          <p:nvPr/>
        </p:nvCxnSpPr>
        <p:spPr>
          <a:xfrm>
            <a:off x="3887850" y="2380900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4"/>
          <p:cNvCxnSpPr/>
          <p:nvPr/>
        </p:nvCxnSpPr>
        <p:spPr>
          <a:xfrm>
            <a:off x="3887850" y="3924175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2773875" y="1471200"/>
            <a:ext cx="3301800" cy="32457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3195075" y="1567925"/>
            <a:ext cx="245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Create Account</a:t>
            </a:r>
            <a:endParaRPr sz="1600"/>
          </a:p>
        </p:txBody>
      </p:sp>
      <p:sp>
        <p:nvSpPr>
          <p:cNvPr id="76" name="Google Shape;76;p15"/>
          <p:cNvSpPr txBox="1"/>
          <p:nvPr/>
        </p:nvSpPr>
        <p:spPr>
          <a:xfrm>
            <a:off x="2964800" y="2442700"/>
            <a:ext cx="14937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Zip Code: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County: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School: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Access Code:</a:t>
            </a:r>
            <a:endParaRPr sz="1300">
              <a:solidFill>
                <a:srgbClr val="666666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932900" y="247050"/>
            <a:ext cx="5278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Welcome to Student Studio! </a:t>
            </a:r>
            <a:endParaRPr sz="3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sign in or create an account:</a:t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7062225" y="147125"/>
            <a:ext cx="1932900" cy="2979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Already a user? Login</a:t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3571275" y="41644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Up</a:t>
            </a:r>
            <a:endParaRPr/>
          </a:p>
        </p:txBody>
      </p:sp>
      <p:cxnSp>
        <p:nvCxnSpPr>
          <p:cNvPr id="80" name="Google Shape;80;p15"/>
          <p:cNvCxnSpPr/>
          <p:nvPr/>
        </p:nvCxnSpPr>
        <p:spPr>
          <a:xfrm rot="10800000" flipH="1">
            <a:off x="3896925" y="2714450"/>
            <a:ext cx="1684500" cy="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81;p15"/>
          <p:cNvSpPr/>
          <p:nvPr/>
        </p:nvSpPr>
        <p:spPr>
          <a:xfrm>
            <a:off x="3885800" y="2897425"/>
            <a:ext cx="1684500" cy="224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Leon</a:t>
            </a:r>
            <a:endParaRPr sz="1200"/>
          </a:p>
        </p:txBody>
      </p:sp>
      <p:sp>
        <p:nvSpPr>
          <p:cNvPr id="82" name="Google Shape;82;p15"/>
          <p:cNvSpPr/>
          <p:nvPr/>
        </p:nvSpPr>
        <p:spPr>
          <a:xfrm>
            <a:off x="3885800" y="3301800"/>
            <a:ext cx="1684500" cy="224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Leon High School</a:t>
            </a:r>
            <a:endParaRPr sz="1200"/>
          </a:p>
        </p:txBody>
      </p:sp>
      <p:sp>
        <p:nvSpPr>
          <p:cNvPr id="83" name="Google Shape;83;p15"/>
          <p:cNvSpPr/>
          <p:nvPr/>
        </p:nvSpPr>
        <p:spPr>
          <a:xfrm rot="10800000">
            <a:off x="5356851" y="2964851"/>
            <a:ext cx="146100" cy="1011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 rot="10800000">
            <a:off x="5356851" y="3363601"/>
            <a:ext cx="146100" cy="1011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 txBox="1"/>
          <p:nvPr/>
        </p:nvSpPr>
        <p:spPr>
          <a:xfrm>
            <a:off x="3885800" y="2348450"/>
            <a:ext cx="73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32304</a:t>
            </a:r>
            <a:endParaRPr sz="1200"/>
          </a:p>
        </p:txBody>
      </p:sp>
      <p:cxnSp>
        <p:nvCxnSpPr>
          <p:cNvPr id="86" name="Google Shape;86;p15"/>
          <p:cNvCxnSpPr/>
          <p:nvPr/>
        </p:nvCxnSpPr>
        <p:spPr>
          <a:xfrm>
            <a:off x="4227850" y="3900025"/>
            <a:ext cx="135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2773875" y="1471200"/>
            <a:ext cx="3301800" cy="3066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 txBox="1"/>
          <p:nvPr/>
        </p:nvSpPr>
        <p:spPr>
          <a:xfrm>
            <a:off x="3195075" y="1567925"/>
            <a:ext cx="245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Sign In</a:t>
            </a:r>
            <a:endParaRPr sz="1600"/>
          </a:p>
        </p:txBody>
      </p:sp>
      <p:sp>
        <p:nvSpPr>
          <p:cNvPr id="93" name="Google Shape;93;p16"/>
          <p:cNvSpPr txBox="1"/>
          <p:nvPr/>
        </p:nvSpPr>
        <p:spPr>
          <a:xfrm>
            <a:off x="2964800" y="2549225"/>
            <a:ext cx="1078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Email: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Password: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1932900" y="247050"/>
            <a:ext cx="5278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Welcome to Student Studio! </a:t>
            </a:r>
            <a:endParaRPr sz="3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sign in or create an account:</a:t>
            </a: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7062225" y="147125"/>
            <a:ext cx="1932900" cy="4311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an account? Sign up</a:t>
            </a:r>
            <a:endParaRPr/>
          </a:p>
        </p:txBody>
      </p:sp>
      <p:cxnSp>
        <p:nvCxnSpPr>
          <p:cNvPr id="96" name="Google Shape;96;p16"/>
          <p:cNvCxnSpPr/>
          <p:nvPr/>
        </p:nvCxnSpPr>
        <p:spPr>
          <a:xfrm>
            <a:off x="3941850" y="3245575"/>
            <a:ext cx="1556700" cy="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6"/>
          <p:cNvSpPr/>
          <p:nvPr/>
        </p:nvSpPr>
        <p:spPr>
          <a:xfrm>
            <a:off x="3571275" y="39867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Login</a:t>
            </a:r>
            <a:endParaRPr/>
          </a:p>
        </p:txBody>
      </p:sp>
      <p:cxnSp>
        <p:nvCxnSpPr>
          <p:cNvPr id="98" name="Google Shape;98;p16"/>
          <p:cNvCxnSpPr/>
          <p:nvPr/>
        </p:nvCxnSpPr>
        <p:spPr>
          <a:xfrm>
            <a:off x="3941850" y="2825225"/>
            <a:ext cx="1556700" cy="1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/>
        </p:nvSpPr>
        <p:spPr>
          <a:xfrm>
            <a:off x="3072000" y="284250"/>
            <a:ext cx="3000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Portraits</a:t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554950" y="1069300"/>
            <a:ext cx="2734200" cy="2016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7"/>
          <p:cNvSpPr txBox="1"/>
          <p:nvPr/>
        </p:nvSpPr>
        <p:spPr>
          <a:xfrm>
            <a:off x="3645475" y="1069300"/>
            <a:ext cx="134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Child’s Name:</a:t>
            </a:r>
            <a:endParaRPr/>
          </a:p>
        </p:txBody>
      </p:sp>
      <p:cxnSp>
        <p:nvCxnSpPr>
          <p:cNvPr id="106" name="Google Shape;106;p17"/>
          <p:cNvCxnSpPr/>
          <p:nvPr/>
        </p:nvCxnSpPr>
        <p:spPr>
          <a:xfrm>
            <a:off x="4936925" y="1420750"/>
            <a:ext cx="26640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7"/>
          <p:cNvSpPr/>
          <p:nvPr/>
        </p:nvSpPr>
        <p:spPr>
          <a:xfrm>
            <a:off x="2010250" y="3268025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7"/>
          <p:cNvSpPr/>
          <p:nvPr/>
        </p:nvSpPr>
        <p:spPr>
          <a:xfrm rot="10800000">
            <a:off x="1432670" y="3268013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7"/>
          <p:cNvSpPr txBox="1"/>
          <p:nvPr/>
        </p:nvSpPr>
        <p:spPr>
          <a:xfrm rot="-1790599">
            <a:off x="473541" y="1131445"/>
            <a:ext cx="1212950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 rot="-1790666">
            <a:off x="458315" y="1402121"/>
            <a:ext cx="2120179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 rot="-1790522">
            <a:off x="345927" y="1717298"/>
            <a:ext cx="3137996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 PR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 rot="-1790531">
            <a:off x="690807" y="2084475"/>
            <a:ext cx="3001732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 rot="-1790027">
            <a:off x="1681321" y="2429079"/>
            <a:ext cx="1870607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1667650" y="3175325"/>
            <a:ext cx="50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1/3</a:t>
            </a:r>
            <a:endParaRPr sz="1100"/>
          </a:p>
        </p:txBody>
      </p:sp>
      <p:sp>
        <p:nvSpPr>
          <p:cNvPr id="115" name="Google Shape;115;p17"/>
          <p:cNvSpPr txBox="1"/>
          <p:nvPr/>
        </p:nvSpPr>
        <p:spPr>
          <a:xfrm>
            <a:off x="4596450" y="1717300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Individual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6791525" y="1717300"/>
            <a:ext cx="80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Sibling</a:t>
            </a:r>
            <a:endParaRPr/>
          </a:p>
        </p:txBody>
      </p:sp>
      <p:sp>
        <p:nvSpPr>
          <p:cNvPr id="117" name="Google Shape;117;p17"/>
          <p:cNvSpPr/>
          <p:nvPr/>
        </p:nvSpPr>
        <p:spPr>
          <a:xfrm>
            <a:off x="4267800" y="17637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7"/>
          <p:cNvSpPr/>
          <p:nvPr/>
        </p:nvSpPr>
        <p:spPr>
          <a:xfrm>
            <a:off x="6487325" y="1763700"/>
            <a:ext cx="304200" cy="302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3822575" y="2317150"/>
            <a:ext cx="4206300" cy="4206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3877925" y="2303325"/>
            <a:ext cx="4095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individual portrait package:</a:t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3829325" y="2737750"/>
            <a:ext cx="4206300" cy="240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(2) 5x7’s, (4) 4x6’s (4) wallets - 45.00                      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3829325" y="3011975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(4) 5x7’s, (6) 4x6’s, (8) wallets - 65.00 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3822575" y="328620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</a:t>
            </a:r>
            <a:r>
              <a:rPr lang="en" sz="1300"/>
              <a:t>(1) 8x10, (2) 5x7’s, (4) 4x6’s, (16) wallets - 80.00</a:t>
            </a:r>
            <a:endParaRPr sz="1300"/>
          </a:p>
        </p:txBody>
      </p:sp>
      <p:sp>
        <p:nvSpPr>
          <p:cNvPr id="124" name="Google Shape;124;p17"/>
          <p:cNvSpPr/>
          <p:nvPr/>
        </p:nvSpPr>
        <p:spPr>
          <a:xfrm>
            <a:off x="3822575" y="3560425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</a:t>
            </a:r>
            <a:r>
              <a:rPr lang="en" sz="1300"/>
              <a:t>(3) 8x10’s, (4) 4x6’s, (4) 5x7’s, (16) wallets - 110.00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5353050" y="1047750"/>
            <a:ext cx="182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Kylie Jenner</a:t>
            </a:r>
            <a:endParaRPr/>
          </a:p>
        </p:txBody>
      </p:sp>
      <p:sp>
        <p:nvSpPr>
          <p:cNvPr id="126" name="Google Shape;126;p17"/>
          <p:cNvSpPr/>
          <p:nvPr/>
        </p:nvSpPr>
        <p:spPr>
          <a:xfrm>
            <a:off x="5078975" y="44820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3822575" y="383465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E: (1) 8X10</a:t>
            </a:r>
            <a:endParaRPr sz="1300"/>
          </a:p>
        </p:txBody>
      </p:sp>
      <p:sp>
        <p:nvSpPr>
          <p:cNvPr id="128" name="Google Shape;128;p17"/>
          <p:cNvSpPr/>
          <p:nvPr/>
        </p:nvSpPr>
        <p:spPr>
          <a:xfrm>
            <a:off x="648300" y="11802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631150" y="3560425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95" y="1195047"/>
            <a:ext cx="273000" cy="2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955150" y="3499675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554950" y="669100"/>
            <a:ext cx="27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between images:</a:t>
            </a: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631150" y="3993450"/>
            <a:ext cx="304200" cy="302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902950" y="394252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Black and White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631150" y="44363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902950" y="438537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($20+)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/>
        </p:nvSpPr>
        <p:spPr>
          <a:xfrm>
            <a:off x="3072000" y="284250"/>
            <a:ext cx="3000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Portraits</a:t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554950" y="1069300"/>
            <a:ext cx="2734200" cy="2016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3645475" y="1069300"/>
            <a:ext cx="134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Child’s Name:</a:t>
            </a:r>
            <a:endParaRPr/>
          </a:p>
        </p:txBody>
      </p:sp>
      <p:cxnSp>
        <p:nvCxnSpPr>
          <p:cNvPr id="144" name="Google Shape;144;p18"/>
          <p:cNvCxnSpPr/>
          <p:nvPr/>
        </p:nvCxnSpPr>
        <p:spPr>
          <a:xfrm>
            <a:off x="4936925" y="1420750"/>
            <a:ext cx="26640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Google Shape;145;p18"/>
          <p:cNvSpPr/>
          <p:nvPr/>
        </p:nvSpPr>
        <p:spPr>
          <a:xfrm>
            <a:off x="2010250" y="3268025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8"/>
          <p:cNvSpPr/>
          <p:nvPr/>
        </p:nvSpPr>
        <p:spPr>
          <a:xfrm rot="10800000">
            <a:off x="1432670" y="3268013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8"/>
          <p:cNvSpPr txBox="1"/>
          <p:nvPr/>
        </p:nvSpPr>
        <p:spPr>
          <a:xfrm rot="-1790599">
            <a:off x="473541" y="1131445"/>
            <a:ext cx="1212950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48" name="Google Shape;148;p18"/>
          <p:cNvSpPr txBox="1"/>
          <p:nvPr/>
        </p:nvSpPr>
        <p:spPr>
          <a:xfrm rot="-1790666">
            <a:off x="458315" y="1402121"/>
            <a:ext cx="2120179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49" name="Google Shape;149;p18"/>
          <p:cNvSpPr txBox="1"/>
          <p:nvPr/>
        </p:nvSpPr>
        <p:spPr>
          <a:xfrm rot="-1790522">
            <a:off x="345927" y="1717298"/>
            <a:ext cx="3137996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 PR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50" name="Google Shape;150;p18"/>
          <p:cNvSpPr txBox="1"/>
          <p:nvPr/>
        </p:nvSpPr>
        <p:spPr>
          <a:xfrm rot="-1790531">
            <a:off x="690807" y="2084475"/>
            <a:ext cx="3001732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51" name="Google Shape;151;p18"/>
          <p:cNvSpPr txBox="1"/>
          <p:nvPr/>
        </p:nvSpPr>
        <p:spPr>
          <a:xfrm rot="-1790027">
            <a:off x="1681321" y="2429079"/>
            <a:ext cx="1870607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1667650" y="3175325"/>
            <a:ext cx="50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1/3</a:t>
            </a:r>
            <a:endParaRPr sz="1100"/>
          </a:p>
        </p:txBody>
      </p:sp>
      <p:sp>
        <p:nvSpPr>
          <p:cNvPr id="153" name="Google Shape;153;p18"/>
          <p:cNvSpPr txBox="1"/>
          <p:nvPr/>
        </p:nvSpPr>
        <p:spPr>
          <a:xfrm>
            <a:off x="4596450" y="1717300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Individual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6791525" y="1717300"/>
            <a:ext cx="80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Sibling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4267800" y="1763700"/>
            <a:ext cx="304200" cy="302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6487325" y="17637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3822575" y="2317150"/>
            <a:ext cx="4206300" cy="4206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3877925" y="2303325"/>
            <a:ext cx="4095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sibling portrait package:</a:t>
            </a: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3829325" y="273775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(2) 5x7’s, (4) 4x6’s (4) wallets - 45.00</a:t>
            </a:r>
            <a:endParaRPr/>
          </a:p>
        </p:txBody>
      </p:sp>
      <p:sp>
        <p:nvSpPr>
          <p:cNvPr id="160" name="Google Shape;160;p18"/>
          <p:cNvSpPr/>
          <p:nvPr/>
        </p:nvSpPr>
        <p:spPr>
          <a:xfrm>
            <a:off x="3829325" y="3011975"/>
            <a:ext cx="4206300" cy="240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(4) 5x7’s, (6) 4x6’s, (8) wallets - 65.00 </a:t>
            </a:r>
            <a:endParaRPr/>
          </a:p>
        </p:txBody>
      </p:sp>
      <p:sp>
        <p:nvSpPr>
          <p:cNvPr id="161" name="Google Shape;161;p18"/>
          <p:cNvSpPr/>
          <p:nvPr/>
        </p:nvSpPr>
        <p:spPr>
          <a:xfrm>
            <a:off x="3822575" y="328620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</a:t>
            </a:r>
            <a:r>
              <a:rPr lang="en" sz="1300"/>
              <a:t>(1) 8x10, (2) 5x7’s, (4) 4x6’s, (16) wallets - 80.00</a:t>
            </a:r>
            <a:endParaRPr sz="1300"/>
          </a:p>
        </p:txBody>
      </p:sp>
      <p:sp>
        <p:nvSpPr>
          <p:cNvPr id="162" name="Google Shape;162;p18"/>
          <p:cNvSpPr/>
          <p:nvPr/>
        </p:nvSpPr>
        <p:spPr>
          <a:xfrm>
            <a:off x="3822575" y="3560425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</a:t>
            </a:r>
            <a:r>
              <a:rPr lang="en" sz="1300"/>
              <a:t>(3) 8x10’s, (4) 4x6’s, (4) 5x7’s, (16) wallets - 110.00</a:t>
            </a:r>
            <a:endParaRPr sz="1300"/>
          </a:p>
        </p:txBody>
      </p:sp>
      <p:sp>
        <p:nvSpPr>
          <p:cNvPr id="163" name="Google Shape;163;p18"/>
          <p:cNvSpPr txBox="1"/>
          <p:nvPr/>
        </p:nvSpPr>
        <p:spPr>
          <a:xfrm>
            <a:off x="5040925" y="915875"/>
            <a:ext cx="266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Kylie Jenner, Kendall Jenner, Khloe Kardashian</a:t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>
            <a:off x="3822575" y="383465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E: (1) 8X10</a:t>
            </a:r>
            <a:endParaRPr sz="1300"/>
          </a:p>
        </p:txBody>
      </p:sp>
      <p:sp>
        <p:nvSpPr>
          <p:cNvPr id="165" name="Google Shape;165;p18"/>
          <p:cNvSpPr/>
          <p:nvPr/>
        </p:nvSpPr>
        <p:spPr>
          <a:xfrm>
            <a:off x="5078975" y="44820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648300" y="11802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554950" y="669100"/>
            <a:ext cx="27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between images:</a:t>
            </a:r>
            <a:endParaRPr/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95" y="1195047"/>
            <a:ext cx="273000" cy="2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/>
          <p:nvPr/>
        </p:nvSpPr>
        <p:spPr>
          <a:xfrm>
            <a:off x="631150" y="3560425"/>
            <a:ext cx="304200" cy="302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955150" y="3499675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631150" y="399345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902950" y="394252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Black and White</a:t>
            </a:r>
            <a:endParaRPr/>
          </a:p>
        </p:txBody>
      </p:sp>
      <p:sp>
        <p:nvSpPr>
          <p:cNvPr id="173" name="Google Shape;173;p18"/>
          <p:cNvSpPr/>
          <p:nvPr/>
        </p:nvSpPr>
        <p:spPr>
          <a:xfrm>
            <a:off x="631150" y="4436300"/>
            <a:ext cx="304200" cy="302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902950" y="438537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($20+)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/>
        </p:nvSpPr>
        <p:spPr>
          <a:xfrm>
            <a:off x="3072000" y="284250"/>
            <a:ext cx="3000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Portraits</a:t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554950" y="1069300"/>
            <a:ext cx="2734200" cy="2016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3645475" y="1069300"/>
            <a:ext cx="134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Child’s Name:</a:t>
            </a:r>
            <a:endParaRPr/>
          </a:p>
        </p:txBody>
      </p:sp>
      <p:cxnSp>
        <p:nvCxnSpPr>
          <p:cNvPr id="182" name="Google Shape;182;p19"/>
          <p:cNvCxnSpPr/>
          <p:nvPr/>
        </p:nvCxnSpPr>
        <p:spPr>
          <a:xfrm>
            <a:off x="4936925" y="1420750"/>
            <a:ext cx="2664000" cy="1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3" name="Google Shape;183;p19"/>
          <p:cNvSpPr/>
          <p:nvPr/>
        </p:nvSpPr>
        <p:spPr>
          <a:xfrm>
            <a:off x="2010250" y="3268025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9"/>
          <p:cNvSpPr/>
          <p:nvPr/>
        </p:nvSpPr>
        <p:spPr>
          <a:xfrm rot="10800000">
            <a:off x="1432670" y="3268013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9"/>
          <p:cNvSpPr txBox="1"/>
          <p:nvPr/>
        </p:nvSpPr>
        <p:spPr>
          <a:xfrm rot="-1790599">
            <a:off x="473541" y="1131445"/>
            <a:ext cx="1212950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86" name="Google Shape;186;p19"/>
          <p:cNvSpPr txBox="1"/>
          <p:nvPr/>
        </p:nvSpPr>
        <p:spPr>
          <a:xfrm rot="-1790666">
            <a:off x="458315" y="1402121"/>
            <a:ext cx="2120179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87" name="Google Shape;187;p19"/>
          <p:cNvSpPr txBox="1"/>
          <p:nvPr/>
        </p:nvSpPr>
        <p:spPr>
          <a:xfrm rot="-1790522">
            <a:off x="345927" y="1717298"/>
            <a:ext cx="3137996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 PR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88" name="Google Shape;188;p19"/>
          <p:cNvSpPr txBox="1"/>
          <p:nvPr/>
        </p:nvSpPr>
        <p:spPr>
          <a:xfrm rot="-1790531">
            <a:off x="690807" y="2084475"/>
            <a:ext cx="3001732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89" name="Google Shape;189;p19"/>
          <p:cNvSpPr txBox="1"/>
          <p:nvPr/>
        </p:nvSpPr>
        <p:spPr>
          <a:xfrm rot="-1790027">
            <a:off x="1681321" y="2429079"/>
            <a:ext cx="1870607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1667650" y="3175325"/>
            <a:ext cx="50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1/3</a:t>
            </a:r>
            <a:endParaRPr sz="1100"/>
          </a:p>
        </p:txBody>
      </p:sp>
      <p:sp>
        <p:nvSpPr>
          <p:cNvPr id="191" name="Google Shape;191;p19"/>
          <p:cNvSpPr txBox="1"/>
          <p:nvPr/>
        </p:nvSpPr>
        <p:spPr>
          <a:xfrm>
            <a:off x="4596450" y="1717300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Individual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6791525" y="1717300"/>
            <a:ext cx="80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Sibling</a:t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4267800" y="17637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9"/>
          <p:cNvSpPr/>
          <p:nvPr/>
        </p:nvSpPr>
        <p:spPr>
          <a:xfrm>
            <a:off x="6487325" y="17637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3822575" y="2317150"/>
            <a:ext cx="4206300" cy="4206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3877925" y="2303325"/>
            <a:ext cx="4095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package:</a:t>
            </a:r>
            <a:endParaRPr/>
          </a:p>
        </p:txBody>
      </p:sp>
      <p:sp>
        <p:nvSpPr>
          <p:cNvPr id="197" name="Google Shape;197;p19"/>
          <p:cNvSpPr/>
          <p:nvPr/>
        </p:nvSpPr>
        <p:spPr>
          <a:xfrm>
            <a:off x="3829325" y="273775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(2) 5x7’s, (4) 4x6’s (4) wallets - 45.00</a:t>
            </a:r>
            <a:endParaRPr/>
          </a:p>
        </p:txBody>
      </p:sp>
      <p:sp>
        <p:nvSpPr>
          <p:cNvPr id="198" name="Google Shape;198;p19"/>
          <p:cNvSpPr/>
          <p:nvPr/>
        </p:nvSpPr>
        <p:spPr>
          <a:xfrm>
            <a:off x="3829325" y="3011975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(4) 5x7’s, (6) 4x6’s, (8) wallets - 65.00 </a:t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3822575" y="3286200"/>
            <a:ext cx="4206300" cy="240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</a:t>
            </a:r>
            <a:r>
              <a:rPr lang="en" sz="1300"/>
              <a:t>(1) 8x10, (2) 5x7’s, (4) 4x6’s, (16) wallets - 80.00</a:t>
            </a:r>
            <a:endParaRPr sz="1300"/>
          </a:p>
        </p:txBody>
      </p:sp>
      <p:sp>
        <p:nvSpPr>
          <p:cNvPr id="200" name="Google Shape;200;p19"/>
          <p:cNvSpPr/>
          <p:nvPr/>
        </p:nvSpPr>
        <p:spPr>
          <a:xfrm>
            <a:off x="3822575" y="3560425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</a:t>
            </a:r>
            <a:r>
              <a:rPr lang="en" sz="1300"/>
              <a:t>(3) 8x10’s, (4) 4x6’s, (4) 5x7’s, (16) wallets - 110.00</a:t>
            </a:r>
            <a:endParaRPr sz="1300"/>
          </a:p>
        </p:txBody>
      </p:sp>
      <p:sp>
        <p:nvSpPr>
          <p:cNvPr id="201" name="Google Shape;201;p19"/>
          <p:cNvSpPr txBox="1"/>
          <p:nvPr/>
        </p:nvSpPr>
        <p:spPr>
          <a:xfrm>
            <a:off x="5040925" y="915875"/>
            <a:ext cx="266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Kylie Jenner, Kendall Jenner, Khloe Kardashian</a:t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3822575" y="3834650"/>
            <a:ext cx="4206300" cy="2400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E: (1) 8X10</a:t>
            </a:r>
            <a:endParaRPr sz="1300"/>
          </a:p>
        </p:txBody>
      </p:sp>
      <p:sp>
        <p:nvSpPr>
          <p:cNvPr id="203" name="Google Shape;203;p19"/>
          <p:cNvSpPr/>
          <p:nvPr/>
        </p:nvSpPr>
        <p:spPr>
          <a:xfrm>
            <a:off x="5078975" y="44820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</a:t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648300" y="1180200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554950" y="669100"/>
            <a:ext cx="27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select between images:</a:t>
            </a:r>
            <a:endParaRPr/>
          </a:p>
        </p:txBody>
      </p:sp>
      <p:pic>
        <p:nvPicPr>
          <p:cNvPr id="206" name="Google Shape;2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95" y="1195047"/>
            <a:ext cx="273000" cy="2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9"/>
          <p:cNvSpPr/>
          <p:nvPr/>
        </p:nvSpPr>
        <p:spPr>
          <a:xfrm>
            <a:off x="631150" y="3560425"/>
            <a:ext cx="304200" cy="302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"/>
          <p:cNvSpPr txBox="1"/>
          <p:nvPr/>
        </p:nvSpPr>
        <p:spPr>
          <a:xfrm>
            <a:off x="955150" y="3499675"/>
            <a:ext cx="9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</a:t>
            </a:r>
            <a:endParaRPr/>
          </a:p>
        </p:txBody>
      </p:sp>
      <p:sp>
        <p:nvSpPr>
          <p:cNvPr id="209" name="Google Shape;209;p19"/>
          <p:cNvSpPr/>
          <p:nvPr/>
        </p:nvSpPr>
        <p:spPr>
          <a:xfrm>
            <a:off x="631150" y="3993450"/>
            <a:ext cx="304200" cy="302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9"/>
          <p:cNvSpPr txBox="1"/>
          <p:nvPr/>
        </p:nvSpPr>
        <p:spPr>
          <a:xfrm>
            <a:off x="902950" y="394252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Black and White</a:t>
            </a:r>
            <a:endParaRPr/>
          </a:p>
        </p:txBody>
      </p:sp>
      <p:sp>
        <p:nvSpPr>
          <p:cNvPr id="211" name="Google Shape;211;p19"/>
          <p:cNvSpPr/>
          <p:nvPr/>
        </p:nvSpPr>
        <p:spPr>
          <a:xfrm>
            <a:off x="631150" y="4436300"/>
            <a:ext cx="304200" cy="302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9"/>
          <p:cNvSpPr txBox="1"/>
          <p:nvPr/>
        </p:nvSpPr>
        <p:spPr>
          <a:xfrm>
            <a:off x="902950" y="4385375"/>
            <a:ext cx="20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($20+)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"/>
          <p:cNvSpPr txBox="1"/>
          <p:nvPr/>
        </p:nvSpPr>
        <p:spPr>
          <a:xfrm>
            <a:off x="2798100" y="301300"/>
            <a:ext cx="35478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Confirm Portraits</a:t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554950" y="1069300"/>
            <a:ext cx="2734200" cy="2016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"/>
          <p:cNvSpPr/>
          <p:nvPr/>
        </p:nvSpPr>
        <p:spPr>
          <a:xfrm>
            <a:off x="2010250" y="3268025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0"/>
          <p:cNvSpPr/>
          <p:nvPr/>
        </p:nvSpPr>
        <p:spPr>
          <a:xfrm rot="10800000">
            <a:off x="1432670" y="3268013"/>
            <a:ext cx="273000" cy="16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0"/>
          <p:cNvSpPr txBox="1"/>
          <p:nvPr/>
        </p:nvSpPr>
        <p:spPr>
          <a:xfrm rot="-1790599">
            <a:off x="473541" y="1131445"/>
            <a:ext cx="1212950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222" name="Google Shape;222;p20"/>
          <p:cNvSpPr txBox="1"/>
          <p:nvPr/>
        </p:nvSpPr>
        <p:spPr>
          <a:xfrm rot="-1790666">
            <a:off x="458315" y="1402121"/>
            <a:ext cx="2120179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223" name="Google Shape;223;p20"/>
          <p:cNvSpPr txBox="1"/>
          <p:nvPr/>
        </p:nvSpPr>
        <p:spPr>
          <a:xfrm rot="-1790522">
            <a:off x="345927" y="1717298"/>
            <a:ext cx="3137996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 PR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224" name="Google Shape;224;p20"/>
          <p:cNvSpPr txBox="1"/>
          <p:nvPr/>
        </p:nvSpPr>
        <p:spPr>
          <a:xfrm rot="-1790531">
            <a:off x="690807" y="2084475"/>
            <a:ext cx="3001732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PREVIEW PREVIEW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225" name="Google Shape;225;p20"/>
          <p:cNvSpPr txBox="1"/>
          <p:nvPr/>
        </p:nvSpPr>
        <p:spPr>
          <a:xfrm rot="-1790027">
            <a:off x="1681321" y="2429079"/>
            <a:ext cx="1870607" cy="4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999999"/>
                </a:solidFill>
              </a:rPr>
              <a:t>EVIEW PREVIEW</a:t>
            </a:r>
            <a:endParaRPr i="1">
              <a:solidFill>
                <a:srgbClr val="999999"/>
              </a:solidFill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4425363" y="4607050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Confirm</a:t>
            </a:r>
            <a:endParaRPr/>
          </a:p>
        </p:txBody>
      </p:sp>
      <p:sp>
        <p:nvSpPr>
          <p:cNvPr id="227" name="Google Shape;227;p20"/>
          <p:cNvSpPr/>
          <p:nvPr/>
        </p:nvSpPr>
        <p:spPr>
          <a:xfrm>
            <a:off x="5288875" y="1069300"/>
            <a:ext cx="2734200" cy="2016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(2) 5x7’s, (4) 4x6’s (4) wallets - 45.00                      </a:t>
            </a:r>
            <a:endParaRPr/>
          </a:p>
        </p:txBody>
      </p:sp>
      <p:sp>
        <p:nvSpPr>
          <p:cNvPr id="228" name="Google Shape;228;p20"/>
          <p:cNvSpPr/>
          <p:nvPr/>
        </p:nvSpPr>
        <p:spPr>
          <a:xfrm>
            <a:off x="2283250" y="4607061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Back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/>
          <p:nvPr/>
        </p:nvSpPr>
        <p:spPr>
          <a:xfrm>
            <a:off x="2581950" y="1143000"/>
            <a:ext cx="3980100" cy="37263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3195075" y="1225025"/>
            <a:ext cx="245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Payment Method</a:t>
            </a:r>
            <a:endParaRPr sz="1600"/>
          </a:p>
        </p:txBody>
      </p:sp>
      <p:sp>
        <p:nvSpPr>
          <p:cNvPr id="235" name="Google Shape;235;p21"/>
          <p:cNvSpPr txBox="1"/>
          <p:nvPr/>
        </p:nvSpPr>
        <p:spPr>
          <a:xfrm>
            <a:off x="1932900" y="247050"/>
            <a:ext cx="52782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Checkout</a:t>
            </a:r>
            <a:endParaRPr/>
          </a:p>
        </p:txBody>
      </p:sp>
      <p:sp>
        <p:nvSpPr>
          <p:cNvPr id="236" name="Google Shape;236;p21"/>
          <p:cNvSpPr/>
          <p:nvPr/>
        </p:nvSpPr>
        <p:spPr>
          <a:xfrm>
            <a:off x="3718500" y="431447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Checkout</a:t>
            </a:r>
            <a:endParaRPr/>
          </a:p>
        </p:txBody>
      </p:sp>
      <p:sp>
        <p:nvSpPr>
          <p:cNvPr id="237" name="Google Shape;237;p21"/>
          <p:cNvSpPr/>
          <p:nvPr/>
        </p:nvSpPr>
        <p:spPr>
          <a:xfrm>
            <a:off x="3729750" y="1836775"/>
            <a:ext cx="1684500" cy="224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Credit/Debit Card</a:t>
            </a:r>
            <a:endParaRPr sz="1200"/>
          </a:p>
        </p:txBody>
      </p:sp>
      <p:sp>
        <p:nvSpPr>
          <p:cNvPr id="238" name="Google Shape;238;p21"/>
          <p:cNvSpPr/>
          <p:nvPr/>
        </p:nvSpPr>
        <p:spPr>
          <a:xfrm rot="10800000">
            <a:off x="5061576" y="1898576"/>
            <a:ext cx="146100" cy="1011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1"/>
          <p:cNvSpPr txBox="1"/>
          <p:nvPr/>
        </p:nvSpPr>
        <p:spPr>
          <a:xfrm>
            <a:off x="2914650" y="2118625"/>
            <a:ext cx="1707000" cy="22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Credit Card #: 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CVV: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Name: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Billing Address: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Zip Code:</a:t>
            </a:r>
            <a:endParaRPr sz="13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0" name="Google Shape;240;p21"/>
          <p:cNvCxnSpPr/>
          <p:nvPr/>
        </p:nvCxnSpPr>
        <p:spPr>
          <a:xfrm>
            <a:off x="4181475" y="2400888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p21"/>
          <p:cNvCxnSpPr/>
          <p:nvPr/>
        </p:nvCxnSpPr>
        <p:spPr>
          <a:xfrm>
            <a:off x="3725250" y="2811700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2" name="Google Shape;242;p21"/>
          <p:cNvCxnSpPr/>
          <p:nvPr/>
        </p:nvCxnSpPr>
        <p:spPr>
          <a:xfrm>
            <a:off x="3725250" y="3161950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3" name="Google Shape;243;p21"/>
          <p:cNvCxnSpPr/>
          <p:nvPr/>
        </p:nvCxnSpPr>
        <p:spPr>
          <a:xfrm>
            <a:off x="4326000" y="3571525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4" name="Google Shape;244;p21"/>
          <p:cNvCxnSpPr/>
          <p:nvPr/>
        </p:nvCxnSpPr>
        <p:spPr>
          <a:xfrm>
            <a:off x="3960975" y="3943000"/>
            <a:ext cx="16935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" name="Google Shape;245;p21"/>
          <p:cNvSpPr txBox="1"/>
          <p:nvPr/>
        </p:nvSpPr>
        <p:spPr>
          <a:xfrm>
            <a:off x="7115175" y="1143000"/>
            <a:ext cx="1695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Subtotal: $45.00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Tax: $3.38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Price: $48.38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2"/>
          <p:cNvSpPr txBox="1"/>
          <p:nvPr/>
        </p:nvSpPr>
        <p:spPr>
          <a:xfrm>
            <a:off x="2028150" y="2002200"/>
            <a:ext cx="52782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666666"/>
                </a:solidFill>
              </a:rPr>
              <a:t>Thank you for your purchase!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3718500" y="3228625"/>
            <a:ext cx="1707000" cy="3705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out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Macintosh PowerPoint</Application>
  <PresentationFormat>On-screen Show (16:9)</PresentationFormat>
  <Paragraphs>136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Gabin Park</cp:lastModifiedBy>
  <cp:revision>1</cp:revision>
  <dcterms:modified xsi:type="dcterms:W3CDTF">2021-11-11T20:04:27Z</dcterms:modified>
</cp:coreProperties>
</file>